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DD0-BEA4-45AA-9459-759968EBBDD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E9DA-2EC6-4F5C-B985-952DA396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FDD0-BEA4-45AA-9459-759968EBBDD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E9DA-2EC6-4F5C-B985-952DA396A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Ski Resort</a:t>
            </a:r>
            <a:b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Workforce Challenges and Solutions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Improving Retention &amp; Recruitment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Tap into businesses who employ ski resort workers in summer months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Improving Retention &amp; Recruitment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Collaborating with the broader water workforce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Improving Retention &amp; Recruitment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Innovative Housing Solutions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4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Challenges among the most acute issues facing Ski Resorts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Filling vacancies difficult for all industries, but especially hard for jobs that are…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Ski Resort Workforce Trends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Ski Resort Workforce Challenges and Solutions</vt:lpstr>
      <vt:lpstr>Workforce Challenges among the most acute issues facing Ski Resorts</vt:lpstr>
      <vt:lpstr>PowerPoint Presentation</vt:lpstr>
      <vt:lpstr>Filling vacancies difficult for all industries, but especially hard for jobs that are… </vt:lpstr>
      <vt:lpstr>Ski Resort Workforce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Improving Retention &amp; Recruitment  Tap into businesses who employ ski resort workers in summer months</vt:lpstr>
      <vt:lpstr>     Improving Retention &amp; Recruitment  Collaborating with the broader water workforce</vt:lpstr>
      <vt:lpstr>PowerPoint Presentation</vt:lpstr>
      <vt:lpstr>     Improving Retention &amp; Recruitment  Innovative Housing Solutions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 Resort Workforce Challenges and Solutions</dc:title>
  <dc:creator>RUNBERG Damon M</dc:creator>
  <cp:lastModifiedBy>RUNBERG Damon M</cp:lastModifiedBy>
  <cp:revision>1</cp:revision>
  <dcterms:created xsi:type="dcterms:W3CDTF">2022-04-25T17:54:34Z</dcterms:created>
  <dcterms:modified xsi:type="dcterms:W3CDTF">2022-04-25T17:54:34Z</dcterms:modified>
</cp:coreProperties>
</file>